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7B54-D5F3-4E59-8961-199F58B2A8E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8B9-3BF1-4507-B139-30410B51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9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7B54-D5F3-4E59-8961-199F58B2A8E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8B9-3BF1-4507-B139-30410B51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7B54-D5F3-4E59-8961-199F58B2A8E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8B9-3BF1-4507-B139-30410B51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61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7B54-D5F3-4E59-8961-199F58B2A8E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8B9-3BF1-4507-B139-30410B51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8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7B54-D5F3-4E59-8961-199F58B2A8E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8B9-3BF1-4507-B139-30410B51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4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7B54-D5F3-4E59-8961-199F58B2A8E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8B9-3BF1-4507-B139-30410B51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5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7B54-D5F3-4E59-8961-199F58B2A8E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8B9-3BF1-4507-B139-30410B51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57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7B54-D5F3-4E59-8961-199F58B2A8E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8B9-3BF1-4507-B139-30410B51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65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7B54-D5F3-4E59-8961-199F58B2A8E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8B9-3BF1-4507-B139-30410B51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2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7B54-D5F3-4E59-8961-199F58B2A8E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8B9-3BF1-4507-B139-30410B51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6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7B54-D5F3-4E59-8961-199F58B2A8E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D78B9-3BF1-4507-B139-30410B51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8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C7B54-D5F3-4E59-8961-199F58B2A8E1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D78B9-3BF1-4507-B139-30410B51E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2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y.365done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Трекер привычек на лето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09"/>
            <a:ext cx="12192000" cy="687890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2927" y="1010851"/>
            <a:ext cx="3557239" cy="1427356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Summer’20</a:t>
            </a: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5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14455" cy="589317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nstantia" panose="02030602050306030303" pitchFamily="18" charset="0"/>
              </a:rPr>
              <a:t>5) Отлично, твой чек-лист готов!</a:t>
            </a:r>
            <a:br>
              <a:rPr lang="ru-RU" sz="2800" b="1" dirty="0" smtClean="0">
                <a:latin typeface="Constantia" panose="02030602050306030303" pitchFamily="18" charset="0"/>
              </a:rPr>
            </a:br>
            <a:r>
              <a:rPr lang="ru-RU" sz="2800" b="1" dirty="0" smtClean="0">
                <a:latin typeface="Constantia" panose="02030602050306030303" pitchFamily="18" charset="0"/>
              </a:rPr>
              <a:t>	Осталось </a:t>
            </a:r>
            <a:r>
              <a:rPr lang="ru-RU" sz="2800" b="1" dirty="0" smtClean="0">
                <a:latin typeface="Constantia" panose="02030602050306030303" pitchFamily="18" charset="0"/>
              </a:rPr>
              <a:t>только указать </a:t>
            </a:r>
            <a:r>
              <a:rPr lang="en-US" sz="2800" b="1" dirty="0" smtClean="0">
                <a:latin typeface="Constantia" panose="02030602050306030303" pitchFamily="18" charset="0"/>
              </a:rPr>
              <a:t>Email</a:t>
            </a:r>
            <a:r>
              <a:rPr lang="ru-RU" sz="2800" b="1" dirty="0" smtClean="0">
                <a:latin typeface="Constantia" panose="02030602050306030303" pitchFamily="18" charset="0"/>
              </a:rPr>
              <a:t>, чтобы получить свой лист по почте в формате </a:t>
            </a:r>
            <a:r>
              <a:rPr lang="en-US" sz="2800" b="1" dirty="0" smtClean="0">
                <a:latin typeface="Constantia" panose="02030602050306030303" pitchFamily="18" charset="0"/>
              </a:rPr>
              <a:t>pdf</a:t>
            </a:r>
            <a:r>
              <a:rPr lang="en-US" sz="2800" b="1" dirty="0" smtClean="0">
                <a:latin typeface="Constantia" panose="02030602050306030303" pitchFamily="18" charset="0"/>
              </a:rPr>
              <a:t>.</a:t>
            </a:r>
            <a:r>
              <a:rPr lang="ru-RU" sz="2800" b="1" dirty="0" smtClean="0">
                <a:latin typeface="Constantia" panose="02030602050306030303" pitchFamily="18" charset="0"/>
              </a:rPr>
              <a:t> Затем скачиваем, распечатываем и вешаем на стену.</a:t>
            </a:r>
            <a:endParaRPr lang="ru-RU" sz="2800" b="1" dirty="0">
              <a:latin typeface="Constantia" panose="0203060205030603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20" y="365125"/>
            <a:ext cx="4619680" cy="6071301"/>
          </a:xfrm>
        </p:spPr>
      </p:pic>
    </p:spTree>
    <p:extLst>
      <p:ext uri="{BB962C8B-B14F-4D97-AF65-F5344CB8AC3E}">
        <p14:creationId xmlns:p14="http://schemas.microsoft.com/office/powerpoint/2010/main" val="39916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8759"/>
            <a:ext cx="10515600" cy="628204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onstantia" panose="02030602050306030303" pitchFamily="18" charset="0"/>
              </a:rPr>
              <a:t>	С помощью такого чек-листа можно утроить настоящие </a:t>
            </a:r>
            <a:r>
              <a:rPr lang="ru-RU" b="1" dirty="0" smtClean="0">
                <a:latin typeface="Constantia" panose="02030602050306030303" pitchFamily="18" charset="0"/>
              </a:rPr>
              <a:t>семейные соревнования</a:t>
            </a:r>
            <a:r>
              <a:rPr lang="ru-RU" dirty="0" smtClean="0">
                <a:latin typeface="Constantia" panose="02030602050306030303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dirty="0" smtClean="0">
                <a:latin typeface="Constantia" panose="02030602050306030303" pitchFamily="18" charset="0"/>
              </a:rPr>
              <a:t>«Кто каждый день делает зарядку?»</a:t>
            </a:r>
          </a:p>
          <a:p>
            <a:pPr>
              <a:buFontTx/>
              <a:buChar char="-"/>
            </a:pPr>
            <a:r>
              <a:rPr lang="ru-RU" dirty="0" smtClean="0">
                <a:latin typeface="Constantia" panose="02030602050306030303" pitchFamily="18" charset="0"/>
              </a:rPr>
              <a:t>«Кто перемоет больше посуды?»</a:t>
            </a:r>
          </a:p>
          <a:p>
            <a:pPr>
              <a:buFontTx/>
              <a:buChar char="-"/>
            </a:pPr>
            <a:r>
              <a:rPr lang="ru-RU" dirty="0" smtClean="0">
                <a:latin typeface="Constantia" panose="02030602050306030303" pitchFamily="18" charset="0"/>
              </a:rPr>
              <a:t>«Кто чаще выгуливает собаку?»</a:t>
            </a:r>
          </a:p>
          <a:p>
            <a:pPr>
              <a:buFontTx/>
              <a:buChar char="-"/>
            </a:pPr>
            <a:endParaRPr lang="ru-RU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onstantia" panose="02030602050306030303" pitchFamily="18" charset="0"/>
              </a:rPr>
              <a:t>	А также утроить настоящий </a:t>
            </a:r>
            <a:r>
              <a:rPr lang="ru-RU" b="1" dirty="0" smtClean="0">
                <a:latin typeface="Constantia" panose="02030602050306030303" pitchFamily="18" charset="0"/>
              </a:rPr>
              <a:t>челлендж с одноклассниками:</a:t>
            </a:r>
          </a:p>
          <a:p>
            <a:pPr>
              <a:buFontTx/>
              <a:buChar char="-"/>
            </a:pPr>
            <a:r>
              <a:rPr lang="ru-RU" dirty="0" smtClean="0">
                <a:latin typeface="Constantia" panose="02030602050306030303" pitchFamily="18" charset="0"/>
              </a:rPr>
              <a:t>«Кто прочитает все книги из списка по литературе?»</a:t>
            </a:r>
          </a:p>
          <a:p>
            <a:pPr>
              <a:buFontTx/>
              <a:buChar char="-"/>
            </a:pPr>
            <a:endParaRPr lang="ru-RU" dirty="0" smtClean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Удачи и отличных каникул!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546265"/>
            <a:ext cx="10515600" cy="563069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latin typeface="Constantia" panose="02030602050306030303" pitchFamily="18" charset="0"/>
              </a:rPr>
              <a:t>Дорогой друг!</a:t>
            </a:r>
          </a:p>
          <a:p>
            <a:pPr marL="0" indent="0" algn="ctr">
              <a:buNone/>
            </a:pPr>
            <a:r>
              <a:rPr lang="ru-RU" i="1" dirty="0" smtClean="0">
                <a:latin typeface="Constantia" panose="02030602050306030303" pitchFamily="18" charset="0"/>
              </a:rPr>
              <a:t>До летних каникул остаются считанные дни, поэтому самое время к ним приготовиться.</a:t>
            </a:r>
          </a:p>
          <a:p>
            <a:pPr marL="0" indent="0" algn="ctr">
              <a:buNone/>
            </a:pPr>
            <a:endParaRPr lang="ru-RU" i="1" dirty="0"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latin typeface="Constantia" panose="02030602050306030303" pitchFamily="18" charset="0"/>
              </a:rPr>
              <a:t>Впереди целых 3 месяца «ничегонеделания». А может, наоборот, самое время начать то, </a:t>
            </a:r>
            <a:r>
              <a:rPr lang="ru-RU" i="1" dirty="0" smtClean="0">
                <a:latin typeface="Constantia" panose="02030602050306030303" pitchFamily="18" charset="0"/>
              </a:rPr>
              <a:t>что </a:t>
            </a:r>
            <a:r>
              <a:rPr lang="ru-RU" i="1" dirty="0" smtClean="0">
                <a:latin typeface="Constantia" panose="02030602050306030303" pitchFamily="18" charset="0"/>
              </a:rPr>
              <a:t>так давно хотел, но бесконечная домашка тебя не отпускала.</a:t>
            </a:r>
          </a:p>
          <a:p>
            <a:pPr marL="0" indent="0" algn="ctr">
              <a:buNone/>
            </a:pPr>
            <a:endParaRPr lang="ru-RU" i="1" dirty="0"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latin typeface="Constantia" panose="02030602050306030303" pitchFamily="18" charset="0"/>
              </a:rPr>
              <a:t>Предлагаю тебе создать чек-лист на лето! Что это такое? Сейчас разберемся…</a:t>
            </a:r>
            <a:endParaRPr lang="ru-RU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8768"/>
            <a:ext cx="10515600" cy="602078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	Чек-лист</a:t>
            </a:r>
            <a:r>
              <a:rPr lang="ru-RU" dirty="0" smtClean="0">
                <a:latin typeface="Constantia" panose="02030602050306030303" pitchFamily="18" charset="0"/>
              </a:rPr>
              <a:t> – список важных дел, ни одно из которых нельзя забыть. В переводе с английского </a:t>
            </a:r>
            <a:r>
              <a:rPr lang="en-US" i="1" dirty="0" smtClean="0">
                <a:latin typeface="Constantia" panose="02030602050306030303" pitchFamily="18" charset="0"/>
              </a:rPr>
              <a:t>check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ru-RU" dirty="0" smtClean="0">
                <a:latin typeface="Constantia" panose="02030602050306030303" pitchFamily="18" charset="0"/>
              </a:rPr>
              <a:t>означает «проверка», а </a:t>
            </a:r>
            <a:r>
              <a:rPr lang="en-US" i="1" dirty="0" smtClean="0">
                <a:latin typeface="Constantia" panose="02030602050306030303" pitchFamily="18" charset="0"/>
              </a:rPr>
              <a:t>list</a:t>
            </a:r>
            <a:r>
              <a:rPr lang="ru-RU" dirty="0" smtClean="0">
                <a:latin typeface="Constantia" panose="02030602050306030303" pitchFamily="18" charset="0"/>
              </a:rPr>
              <a:t> – «список». Поэтому чек-листы иногда называют по-русски «контрольными списками».</a:t>
            </a:r>
          </a:p>
          <a:p>
            <a:pPr marL="0" indent="0">
              <a:buNone/>
            </a:pPr>
            <a:endParaRPr lang="ru-RU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onstantia" panose="02030602050306030303" pitchFamily="18" charset="0"/>
              </a:rPr>
              <a:t>	Например: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Constantia" panose="02030602050306030303" pitchFamily="18" charset="0"/>
              </a:rPr>
              <a:t> Трекер привычек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Constantia" panose="02030602050306030303" pitchFamily="18" charset="0"/>
              </a:rPr>
              <a:t> Челлендж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Constantia" panose="02030602050306030303" pitchFamily="18" charset="0"/>
              </a:rPr>
              <a:t> </a:t>
            </a:r>
            <a:r>
              <a:rPr lang="ru-RU" dirty="0" smtClean="0">
                <a:latin typeface="Constantia" panose="02030602050306030303" pitchFamily="18" charset="0"/>
              </a:rPr>
              <a:t>Расписание на день/неделю/месяц итд.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4" y="289630"/>
            <a:ext cx="4702627" cy="63020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86" y="289630"/>
            <a:ext cx="4825832" cy="6302070"/>
          </a:xfrm>
        </p:spPr>
      </p:pic>
    </p:spTree>
    <p:extLst>
      <p:ext uri="{BB962C8B-B14F-4D97-AF65-F5344CB8AC3E}">
        <p14:creationId xmlns:p14="http://schemas.microsoft.com/office/powerpoint/2010/main" val="5436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2" y="198705"/>
            <a:ext cx="3627093" cy="379953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87" y="196074"/>
            <a:ext cx="4740707" cy="651618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2" y="3998236"/>
            <a:ext cx="3627093" cy="27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Constantia" panose="02030602050306030303" pitchFamily="18" charset="0"/>
              </a:rPr>
              <a:t>Как создать такой чек-лист?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186" y="10168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onstantia" panose="02030602050306030303" pitchFamily="18" charset="0"/>
              </a:rPr>
              <a:t>	Нам понадобится компьютер или телефон с выходом в интернет и твоя фантазия.</a:t>
            </a:r>
            <a:endParaRPr lang="ru-RU" dirty="0">
              <a:latin typeface="Constantia" panose="02030602050306030303" pitchFamily="18" charset="0"/>
            </a:endParaRPr>
          </a:p>
          <a:p>
            <a:pPr marL="514350" indent="-514350">
              <a:buAutoNum type="arabicParenR"/>
            </a:pPr>
            <a:r>
              <a:rPr lang="ru-RU" b="1" dirty="0" smtClean="0">
                <a:latin typeface="Constantia" panose="02030602050306030303" pitchFamily="18" charset="0"/>
              </a:rPr>
              <a:t>Переходим по ссылке на сайт </a:t>
            </a:r>
            <a:r>
              <a:rPr lang="fr-FR" b="1" dirty="0" smtClean="0">
                <a:latin typeface="Constantia" panose="02030602050306030303" pitchFamily="18" charset="0"/>
                <a:hlinkClick r:id="rId2"/>
              </a:rPr>
              <a:t>https://my.365done.ru</a:t>
            </a:r>
            <a:endParaRPr lang="ru-RU" b="1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 smtClean="0">
              <a:latin typeface="Constantia" panose="02030602050306030303" pitchFamily="18" charset="0"/>
            </a:endParaRPr>
          </a:p>
          <a:p>
            <a:pPr marL="514350" indent="-514350">
              <a:buAutoNum type="arabicParenR"/>
            </a:pPr>
            <a:endParaRPr lang="ru-RU" dirty="0" smtClean="0">
              <a:latin typeface="Constantia" panose="02030602050306030303" pitchFamily="18" charset="0"/>
            </a:endParaRPr>
          </a:p>
          <a:p>
            <a:pPr marL="514350" indent="-514350">
              <a:buAutoNum type="arabicParenR"/>
            </a:pPr>
            <a:endParaRPr lang="ru-RU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775" y="2505079"/>
            <a:ext cx="7291448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06" y="0"/>
            <a:ext cx="11068792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nstantia" panose="02030602050306030303" pitchFamily="18" charset="0"/>
              </a:rPr>
              <a:t>2) Выбираем шаблон, который тебе понравился</a:t>
            </a:r>
            <a:endParaRPr lang="ru-RU" sz="2800" b="1" dirty="0">
              <a:latin typeface="Constantia" panose="020306020503060303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51" y="1259991"/>
            <a:ext cx="9375498" cy="5320733"/>
          </a:xfrm>
        </p:spPr>
      </p:pic>
    </p:spTree>
    <p:extLst>
      <p:ext uri="{BB962C8B-B14F-4D97-AF65-F5344CB8AC3E}">
        <p14:creationId xmlns:p14="http://schemas.microsoft.com/office/powerpoint/2010/main" val="36789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" t="-622" r="46441" b="622"/>
          <a:stretch/>
        </p:blipFill>
        <p:spPr>
          <a:xfrm>
            <a:off x="6395852" y="760319"/>
            <a:ext cx="5313218" cy="5469664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21426" y="131948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Constantia" panose="02030602050306030303" pitchFamily="18" charset="0"/>
              </a:rPr>
              <a:t>3) Заполняем шаблон:</a:t>
            </a:r>
          </a:p>
          <a:p>
            <a:pPr marL="0" indent="0">
              <a:buNone/>
            </a:pPr>
            <a:endParaRPr lang="ru-RU" b="1" dirty="0" smtClean="0">
              <a:latin typeface="Constantia" panose="02030602050306030303" pitchFamily="18" charset="0"/>
            </a:endParaRPr>
          </a:p>
          <a:p>
            <a:r>
              <a:rPr lang="ru-RU" b="1" dirty="0" smtClean="0">
                <a:latin typeface="Constantia" panose="02030602050306030303" pitchFamily="18" charset="0"/>
              </a:rPr>
              <a:t>придумываем название,</a:t>
            </a:r>
          </a:p>
          <a:p>
            <a:r>
              <a:rPr lang="ru-RU" b="1" dirty="0" smtClean="0">
                <a:latin typeface="Constantia" panose="02030602050306030303" pitchFamily="18" charset="0"/>
              </a:rPr>
              <a:t>оформляем описание,</a:t>
            </a:r>
          </a:p>
          <a:p>
            <a:r>
              <a:rPr lang="ru-RU" b="1" dirty="0" smtClean="0">
                <a:latin typeface="Constantia" panose="02030602050306030303" pitchFamily="18" charset="0"/>
              </a:rPr>
              <a:t>записываем привычки,</a:t>
            </a:r>
          </a:p>
          <a:p>
            <a:r>
              <a:rPr lang="ru-RU" b="1" dirty="0" smtClean="0">
                <a:latin typeface="Constantia" panose="02030602050306030303" pitchFamily="18" charset="0"/>
              </a:rPr>
              <a:t>выбираем к ним иконки</a:t>
            </a:r>
            <a:endParaRPr lang="ru-RU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700028"/>
            <a:ext cx="5854535" cy="56200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nstantia" panose="02030602050306030303" pitchFamily="18" charset="0"/>
              </a:rPr>
              <a:t>4) В нижнем правом углу выбираем опцию </a:t>
            </a:r>
            <a:br>
              <a:rPr lang="ru-RU" sz="2800" b="1" dirty="0" smtClean="0">
                <a:latin typeface="Constantia" panose="02030602050306030303" pitchFamily="18" charset="0"/>
              </a:rPr>
            </a:br>
            <a:r>
              <a:rPr lang="ru-RU" sz="2800" b="1" dirty="0" smtClean="0">
                <a:latin typeface="Constantia" panose="02030602050306030303" pitchFamily="18" charset="0"/>
              </a:rPr>
              <a:t>«Посмотреть превью и скачать»</a:t>
            </a:r>
            <a:endParaRPr lang="ru-RU" sz="2800" b="1" dirty="0">
              <a:latin typeface="Constantia" panose="0203060205030603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9"/>
          <a:stretch/>
        </p:blipFill>
        <p:spPr>
          <a:xfrm>
            <a:off x="6381008" y="365124"/>
            <a:ext cx="4987637" cy="6289846"/>
          </a:xfrm>
        </p:spPr>
      </p:pic>
    </p:spTree>
    <p:extLst>
      <p:ext uri="{BB962C8B-B14F-4D97-AF65-F5344CB8AC3E}">
        <p14:creationId xmlns:p14="http://schemas.microsoft.com/office/powerpoint/2010/main" val="27226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112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Bradley Hand ITC</vt:lpstr>
      <vt:lpstr>Calibri</vt:lpstr>
      <vt:lpstr>Calibri Light</vt:lpstr>
      <vt:lpstr>Constantia</vt:lpstr>
      <vt:lpstr>Wingdings</vt:lpstr>
      <vt:lpstr>Тема Office</vt:lpstr>
      <vt:lpstr>Трекер привычек на лето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создать такой чек-лист?</vt:lpstr>
      <vt:lpstr>2) Выбираем шаблон, который тебе понравился</vt:lpstr>
      <vt:lpstr>Презентация PowerPoint</vt:lpstr>
      <vt:lpstr>4) В нижнем правом углу выбираем опцию  «Посмотреть превью и скачать»</vt:lpstr>
      <vt:lpstr>5) Отлично, твой чек-лист готов!  Осталось только указать Email, чтобы получить свой лист по почте в формате pdf. Затем скачиваем, распечатываем и вешаем на стену.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Трекер привычек на лето</dc:title>
  <dc:creator>Дарья</dc:creator>
  <cp:lastModifiedBy>Дарья</cp:lastModifiedBy>
  <cp:revision>9</cp:revision>
  <dcterms:created xsi:type="dcterms:W3CDTF">2020-05-22T07:44:59Z</dcterms:created>
  <dcterms:modified xsi:type="dcterms:W3CDTF">2020-05-22T09:05:26Z</dcterms:modified>
</cp:coreProperties>
</file>